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Gistesy" charset="1" panose="00000000000000000000"/>
      <p:regular r:id="rId7"/>
    </p:embeddedFont>
    <p:embeddedFont>
      <p:font typeface="Arimo" charset="1" panose="020B0604020202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9204" y="-2088710"/>
            <a:ext cx="40882161" cy="40865127"/>
          </a:xfrm>
          <a:custGeom>
            <a:avLst/>
            <a:gdLst/>
            <a:ahLst/>
            <a:cxnLst/>
            <a:rect r="r" b="b" t="t" l="l"/>
            <a:pathLst>
              <a:path h="40865127" w="40882161">
                <a:moveTo>
                  <a:pt x="0" y="0"/>
                </a:moveTo>
                <a:lnTo>
                  <a:pt x="40882161" y="0"/>
                </a:lnTo>
                <a:lnTo>
                  <a:pt x="40882161" y="40865127"/>
                </a:lnTo>
                <a:lnTo>
                  <a:pt x="0" y="40865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66353" y="16964769"/>
            <a:ext cx="16374599" cy="11690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65"/>
              </a:lnSpc>
            </a:pPr>
            <a:r>
              <a:rPr lang="en-US" sz="45679">
                <a:solidFill>
                  <a:srgbClr val="1C421F"/>
                </a:solidFill>
                <a:latin typeface="Gistesy"/>
                <a:ea typeface="Gistesy"/>
                <a:cs typeface="Gistesy"/>
                <a:sym typeface="Gistesy"/>
              </a:rPr>
              <a:t>Mark + </a:t>
            </a:r>
          </a:p>
          <a:p>
            <a:pPr algn="ctr">
              <a:lnSpc>
                <a:spcPts val="44765"/>
              </a:lnSpc>
            </a:pPr>
            <a:r>
              <a:rPr lang="en-US" sz="45679">
                <a:solidFill>
                  <a:srgbClr val="1C421F"/>
                </a:solidFill>
                <a:latin typeface="Gistesy"/>
                <a:ea typeface="Gistesy"/>
                <a:cs typeface="Gistesy"/>
                <a:sym typeface="Gistesy"/>
              </a:rPr>
              <a:t>   Amelia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936097" y="5241746"/>
            <a:ext cx="18835111" cy="873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34"/>
              </a:lnSpc>
            </a:pPr>
            <a:r>
              <a:rPr lang="en-US" sz="52413">
                <a:solidFill>
                  <a:srgbClr val="1C421F"/>
                </a:solidFill>
                <a:latin typeface="Gistesy"/>
                <a:ea typeface="Gistesy"/>
                <a:cs typeface="Gistesy"/>
                <a:sym typeface="Gistesy"/>
              </a:rPr>
              <a:t>Welcome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14092" y="12609095"/>
            <a:ext cx="10126860" cy="891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063"/>
              </a:lnSpc>
            </a:pPr>
            <a:r>
              <a:rPr lang="en-US" sz="5232" spc="1124">
                <a:solidFill>
                  <a:srgbClr val="1C421F"/>
                </a:solidFill>
                <a:latin typeface="Arimo"/>
                <a:ea typeface="Arimo"/>
                <a:cs typeface="Arimo"/>
                <a:sym typeface="Arimo"/>
              </a:rPr>
              <a:t>TO THE WEDDING OF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370477" y="29511586"/>
            <a:ext cx="8640253" cy="891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066"/>
              </a:lnSpc>
            </a:pPr>
            <a:r>
              <a:rPr lang="en-US" sz="5234" spc="2224">
                <a:solidFill>
                  <a:srgbClr val="1C421F"/>
                </a:solidFill>
                <a:latin typeface="Arimo"/>
                <a:ea typeface="Arimo"/>
                <a:cs typeface="Arimo"/>
                <a:sym typeface="Arimo"/>
              </a:rPr>
              <a:t>JUNE 26, 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DAGytPZoI6I</dc:identifier>
  <dcterms:modified xsi:type="dcterms:W3CDTF">2011-08-01T06:04:30Z</dcterms:modified>
  <cp:revision>1</cp:revision>
  <dc:title>White Rustic  Watercolor Greenery Welcome Wedding Poster (30 x 40 in)</dc:title>
</cp:coreProperties>
</file>